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7315200" cy="96012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vonne Gefke Andersen" userId="820046f4-0438-4fca-bccc-2540af34d356" providerId="ADAL" clId="{6EE3DC75-7498-4808-8D10-888D4BBD550A}"/>
    <pc:docChg chg="undo custSel addSld delSld modSld">
      <pc:chgData name="Yvonne Gefke Andersen" userId="820046f4-0438-4fca-bccc-2540af34d356" providerId="ADAL" clId="{6EE3DC75-7498-4808-8D10-888D4BBD550A}" dt="2025-02-17T12:06:33.783" v="45" actId="2890"/>
      <pc:docMkLst>
        <pc:docMk/>
      </pc:docMkLst>
      <pc:sldChg chg="addSp delSp modSp mod">
        <pc:chgData name="Yvonne Gefke Andersen" userId="820046f4-0438-4fca-bccc-2540af34d356" providerId="ADAL" clId="{6EE3DC75-7498-4808-8D10-888D4BBD550A}" dt="2025-02-17T12:01:13.377" v="43" actId="22"/>
        <pc:sldMkLst>
          <pc:docMk/>
          <pc:sldMk cId="1812465273" sldId="256"/>
        </pc:sldMkLst>
        <pc:spChg chg="add del">
          <ac:chgData name="Yvonne Gefke Andersen" userId="820046f4-0438-4fca-bccc-2540af34d356" providerId="ADAL" clId="{6EE3DC75-7498-4808-8D10-888D4BBD550A}" dt="2025-02-17T12:01:13.377" v="43" actId="22"/>
          <ac:spMkLst>
            <pc:docMk/>
            <pc:sldMk cId="1812465273" sldId="256"/>
            <ac:spMk id="3" creationId="{6EC71579-5ED1-0280-B2C6-A289BB0CFEB9}"/>
          </ac:spMkLst>
        </pc:spChg>
        <pc:spChg chg="mod">
          <ac:chgData name="Yvonne Gefke Andersen" userId="820046f4-0438-4fca-bccc-2540af34d356" providerId="ADAL" clId="{6EE3DC75-7498-4808-8D10-888D4BBD550A}" dt="2025-02-17T10:10:30.735" v="36" actId="113"/>
          <ac:spMkLst>
            <pc:docMk/>
            <pc:sldMk cId="1812465273" sldId="256"/>
            <ac:spMk id="37" creationId="{4A4AAC71-7D03-7DA3-E3BA-2665A50CBDEC}"/>
          </ac:spMkLst>
        </pc:spChg>
        <pc:spChg chg="mod">
          <ac:chgData name="Yvonne Gefke Andersen" userId="820046f4-0438-4fca-bccc-2540af34d356" providerId="ADAL" clId="{6EE3DC75-7498-4808-8D10-888D4BBD550A}" dt="2025-02-17T12:00:12.377" v="41" actId="1076"/>
          <ac:spMkLst>
            <pc:docMk/>
            <pc:sldMk cId="1812465273" sldId="256"/>
            <ac:spMk id="47" creationId="{17DAB62E-05F5-3C7C-CF04-DE94AC0A899F}"/>
          </ac:spMkLst>
        </pc:spChg>
      </pc:sldChg>
      <pc:sldChg chg="add del">
        <pc:chgData name="Yvonne Gefke Andersen" userId="820046f4-0438-4fca-bccc-2540af34d356" providerId="ADAL" clId="{6EE3DC75-7498-4808-8D10-888D4BBD550A}" dt="2025-02-17T12:06:33.783" v="45" actId="2890"/>
        <pc:sldMkLst>
          <pc:docMk/>
          <pc:sldMk cId="696885091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18" cy="481728"/>
          </a:xfrm>
          <a:prstGeom prst="rect">
            <a:avLst/>
          </a:prstGeom>
        </p:spPr>
        <p:txBody>
          <a:bodyPr vert="horz" lIns="96648" tIns="48322" rIns="96648" bIns="48322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18" cy="481728"/>
          </a:xfrm>
          <a:prstGeom prst="rect">
            <a:avLst/>
          </a:prstGeom>
        </p:spPr>
        <p:txBody>
          <a:bodyPr vert="horz" lIns="96648" tIns="48322" rIns="96648" bIns="48322" rtlCol="0"/>
          <a:lstStyle>
            <a:lvl1pPr algn="r">
              <a:defRPr sz="1200"/>
            </a:lvl1pPr>
          </a:lstStyle>
          <a:p>
            <a:fld id="{B0AA85BB-27E5-46EC-86B9-44CB6883280A}" type="datetimeFigureOut">
              <a:rPr lang="da-DK" smtClean="0"/>
              <a:t>17-02-2025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1200150"/>
            <a:ext cx="5756275" cy="3238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2" rIns="96648" bIns="48322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731521" y="4620580"/>
            <a:ext cx="5852158" cy="3780471"/>
          </a:xfrm>
          <a:prstGeom prst="rect">
            <a:avLst/>
          </a:prstGeom>
        </p:spPr>
        <p:txBody>
          <a:bodyPr vert="horz" lIns="96648" tIns="48322" rIns="96648" bIns="48322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119472"/>
            <a:ext cx="3169918" cy="481728"/>
          </a:xfrm>
          <a:prstGeom prst="rect">
            <a:avLst/>
          </a:prstGeom>
        </p:spPr>
        <p:txBody>
          <a:bodyPr vert="horz" lIns="96648" tIns="48322" rIns="96648" bIns="48322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4143588" y="9119472"/>
            <a:ext cx="3169918" cy="481728"/>
          </a:xfrm>
          <a:prstGeom prst="rect">
            <a:avLst/>
          </a:prstGeom>
        </p:spPr>
        <p:txBody>
          <a:bodyPr vert="horz" lIns="96648" tIns="48322" rIns="96648" bIns="48322" rtlCol="0" anchor="b"/>
          <a:lstStyle>
            <a:lvl1pPr algn="r">
              <a:defRPr sz="1200"/>
            </a:lvl1pPr>
          </a:lstStyle>
          <a:p>
            <a:fld id="{EF319473-8FCC-426D-B0C0-9F4639AE3D1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5304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F0D318-FF5E-6692-89B3-1CAE5B9A0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F82F9F8A-1FC6-FD30-FF52-6974FC83AE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31AA900-D10D-EB88-F77F-A26773A16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05-02-2025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9CE9B46-5E54-4B39-B17B-DF81A6AC0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370D2D7-84BB-8239-5E6C-A821D466E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E8C2-C14E-4630-9FA1-0B83F1CFE2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71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D168D-61CB-C6AD-9D0F-D14A86F00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F0472AC-AC2D-57A1-925F-ACEFCE650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C3DD033-3001-C977-4305-E50499F2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05-02-2025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AF99430-07D8-F90A-8CC7-A0DE58A34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32ADCF7-96BA-CC85-E9EE-E286FA8F2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E8C2-C14E-4630-9FA1-0B83F1CFE2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2575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25776220-2299-06E5-900A-569F3F4E00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BE870AF-EF4A-80A8-EA3B-FDA38CFC2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8C9A389-0CC7-991F-EADD-C0BDA410E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05-02-2025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22AF0E6-8D4E-0549-D6EB-DD0DA79EC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50728FF-7FCE-E41A-59D2-FD760585B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E8C2-C14E-4630-9FA1-0B83F1CFE2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067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3FC42B-A95C-7A55-0AE5-FED82FE39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9DBB219-7E3D-437C-A464-2E846BA9E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E3961C9-71F8-920A-AEA2-3E08BA787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05-02-2025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E41AA88-CC04-BEC1-34F4-37FFC9345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B72D54A-3BFF-F4D6-F3BB-E85F81712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E8C2-C14E-4630-9FA1-0B83F1CFE2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612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1F959F-5D36-0F83-2778-4FA9879BC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97BED0D-94B1-BB39-D0D2-9F4D2ECC6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231CAEC-E842-ADD5-9F08-B5BF596F7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05-02-2025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CF06031-AA3E-7E50-E352-F7768834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25D06F4-7645-4A9E-F2D4-9530F06D3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E8C2-C14E-4630-9FA1-0B83F1CFE2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6427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B8455D-6E7F-40E3-9273-96B6B7C40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311B00D-4EAB-ECB7-6FD7-DBA0292A7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FFE6BF9-BB93-D6BF-0A16-FD51AA38F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EA0AD78-A4D2-23D2-6808-134DCDB55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05-02-2025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2A7DE35-96A8-DF08-0B12-729FA1A91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3C62B81-82C2-F407-D66C-B30099CE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E8C2-C14E-4630-9FA1-0B83F1CFE2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302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F50EBA-6AFC-BB93-59FF-A44D83570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BC400FC-0F56-5F71-3851-0EC15F194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E9385E8-B2E8-BC41-1ED7-BF232BEF0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95F18520-BF3F-F50B-0D4E-F908FAE946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240C1F83-A93A-5AA8-C736-027AC74C57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D9E49159-4A6F-423F-9FF2-401C09434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05-02-2025</a:t>
            </a:r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7C8F0132-20B4-050E-30E7-467A73F50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E1F00B5-7821-5F49-DF75-B23C05DCB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E8C2-C14E-4630-9FA1-0B83F1CFE2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331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B5A517-074E-A734-CF7F-81453131B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28398BD-F461-DA84-5475-451C9724D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05-02-2025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57E99A5-D907-8411-7610-A552DF2C6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079EF89-4AF1-A804-48C5-FE86B946A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E8C2-C14E-4630-9FA1-0B83F1CFE2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6078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E92C20AB-5A3E-555D-9089-5711BC57D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05-02-2025</a:t>
            </a:r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0E93D9E1-27A6-9BEE-9E18-BBD4AD29D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CC50E8C-5B51-0D75-7F34-75694C0D0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E8C2-C14E-4630-9FA1-0B83F1CFE2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311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D142C9-27B7-0738-E5A5-A0610D7A8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82EED36-605C-90CE-BF90-54C3FBD3B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4AD73EA-8CE9-9EA8-8FE8-C14523BBBC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6BBCFD7-50FB-8A45-0BA7-C78E81200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05-02-2025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51CC647-6003-04F2-E8F4-A902B87A1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534DEC1-0DD6-DA25-8697-063FB2AAE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E8C2-C14E-4630-9FA1-0B83F1CFE2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535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B4B05-BDFA-EDB1-6D5D-C4784A11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D4F3824-8261-AC3C-7C9D-24320E2BC6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E51D433-AD77-64C2-CB98-200447B52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782EF1B-248B-E1FA-5B72-3DCAD44F7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05-02-2025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EF06497-B15E-CB64-B93D-82BD76958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30A4143-CBC6-9B8E-1C9B-1C5C5EA50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E8C2-C14E-4630-9FA1-0B83F1CFE2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003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57638266-FEBC-C236-1835-B06C72E57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40585A0-A849-E1EC-3001-300CAB7B2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9BBDF9A-DFAC-7C04-E906-18A8ECFA70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da-DK"/>
              <a:t>05-02-2025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4DAA041-F666-699D-9E29-95CCCF38E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FFA4DF0-2DD7-8F79-E144-7CA50D26A2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BAE8C2-C14E-4630-9FA1-0B83F1CFE2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421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servisyd.dk/kontakt-os/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Lige forbindelse 33">
            <a:extLst>
              <a:ext uri="{FF2B5EF4-FFF2-40B4-BE49-F238E27FC236}">
                <a16:creationId xmlns:a16="http://schemas.microsoft.com/office/drawing/2014/main" id="{54B830B0-4FC1-FFD1-D2F7-FD0237C9115E}"/>
              </a:ext>
            </a:extLst>
          </p:cNvPr>
          <p:cNvCxnSpPr>
            <a:cxnSpLocks/>
          </p:cNvCxnSpPr>
          <p:nvPr/>
        </p:nvCxnSpPr>
        <p:spPr>
          <a:xfrm>
            <a:off x="2551176" y="4413170"/>
            <a:ext cx="72511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5" name="Billede 44" descr="Et billede, der indeholder Ansigt, person, smil, tøj&#10;&#10;Automatisk genereret beskrivelse">
            <a:extLst>
              <a:ext uri="{FF2B5EF4-FFF2-40B4-BE49-F238E27FC236}">
                <a16:creationId xmlns:a16="http://schemas.microsoft.com/office/drawing/2014/main" id="{158AACA0-96D9-F112-65AE-E4B97DA642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922773" y="3449160"/>
            <a:ext cx="1581094" cy="1976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8" name="Billede 27" descr="Et billede, der indeholder Ansigt, tøj, person, smil&#10;&#10;Automatisk genereret beskrivelse">
            <a:extLst>
              <a:ext uri="{FF2B5EF4-FFF2-40B4-BE49-F238E27FC236}">
                <a16:creationId xmlns:a16="http://schemas.microsoft.com/office/drawing/2014/main" id="{840F0E2B-D105-D025-7318-EC01D7D59C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62341" y="2689421"/>
            <a:ext cx="1319702" cy="16496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Billede 25" descr="Et billede, der indeholder Ansigt, tøj, person, smil&#10;&#10;Automatisk genereret beskrivelse">
            <a:extLst>
              <a:ext uri="{FF2B5EF4-FFF2-40B4-BE49-F238E27FC236}">
                <a16:creationId xmlns:a16="http://schemas.microsoft.com/office/drawing/2014/main" id="{0DCD4204-25E1-E3A5-7ACF-1EC98800F1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77125" y="187969"/>
            <a:ext cx="1290135" cy="16126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Billede 16" descr="Et billede, der indeholder tekst, Font/skrifttype, logo, Grafik&#10;&#10;Automatisk genereret beskrivelse">
            <a:extLst>
              <a:ext uri="{FF2B5EF4-FFF2-40B4-BE49-F238E27FC236}">
                <a16:creationId xmlns:a16="http://schemas.microsoft.com/office/drawing/2014/main" id="{40C23DA1-250F-E83A-2B91-0EE6275B3F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14" y="-890140"/>
            <a:ext cx="3505439" cy="3505439"/>
          </a:xfrm>
          <a:prstGeom prst="rect">
            <a:avLst/>
          </a:prstGeom>
        </p:spPr>
      </p:pic>
      <p:sp>
        <p:nvSpPr>
          <p:cNvPr id="6" name="Rektangel: Afrundede hjørner 17">
            <a:extLst>
              <a:ext uri="{FF2B5EF4-FFF2-40B4-BE49-F238E27FC236}">
                <a16:creationId xmlns:a16="http://schemas.microsoft.com/office/drawing/2014/main" id="{9B11A4C8-F4E7-A836-28AB-FE9C807CC8CA}"/>
              </a:ext>
            </a:extLst>
          </p:cNvPr>
          <p:cNvSpPr/>
          <p:nvPr/>
        </p:nvSpPr>
        <p:spPr>
          <a:xfrm>
            <a:off x="5107792" y="1408204"/>
            <a:ext cx="1828800" cy="548640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</a:pPr>
            <a:r>
              <a:rPr lang="da-DK" sz="1100" b="1">
                <a:solidFill>
                  <a:schemeClr val="accent5">
                    <a:lumMod val="50000"/>
                  </a:schemeClr>
                </a:solidFill>
              </a:rPr>
              <a:t>Carsten Sørensen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</a:pPr>
            <a:r>
              <a:rPr lang="da-DK" sz="1100" b="1">
                <a:solidFill>
                  <a:schemeClr val="accent5">
                    <a:lumMod val="50000"/>
                  </a:schemeClr>
                </a:solidFill>
              </a:rPr>
              <a:t>Tel.: 26366422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sz="1000">
                <a:solidFill>
                  <a:schemeClr val="tx1"/>
                </a:solidFill>
              </a:rPr>
              <a:t>Ejer/Formand</a:t>
            </a:r>
          </a:p>
        </p:txBody>
      </p:sp>
      <p:cxnSp>
        <p:nvCxnSpPr>
          <p:cNvPr id="7" name="Lige forbindelse 6">
            <a:extLst>
              <a:ext uri="{FF2B5EF4-FFF2-40B4-BE49-F238E27FC236}">
                <a16:creationId xmlns:a16="http://schemas.microsoft.com/office/drawing/2014/main" id="{7353249F-3FD8-A4AB-4C1D-FF5FD1D6C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69196" y="1906281"/>
            <a:ext cx="0" cy="306567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>
            <a:extLst>
              <a:ext uri="{FF2B5EF4-FFF2-40B4-BE49-F238E27FC236}">
                <a16:creationId xmlns:a16="http://schemas.microsoft.com/office/drawing/2014/main" id="{A7E057D2-3057-12C3-8E64-34FAD22572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713320" y="2095137"/>
            <a:ext cx="0" cy="37771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forbindelse 11">
            <a:extLst>
              <a:ext uri="{FF2B5EF4-FFF2-40B4-BE49-F238E27FC236}">
                <a16:creationId xmlns:a16="http://schemas.microsoft.com/office/drawing/2014/main" id="{D7B58646-46D9-5956-D584-80D2F689B4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69196" y="2197815"/>
            <a:ext cx="0" cy="37771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>
            <a:extLst>
              <a:ext uri="{FF2B5EF4-FFF2-40B4-BE49-F238E27FC236}">
                <a16:creationId xmlns:a16="http://schemas.microsoft.com/office/drawing/2014/main" id="{47914A51-3018-7421-1ABB-58D3E9D1E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69196" y="4035458"/>
            <a:ext cx="0" cy="37771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ktangel: Afrundede hjørner 143" descr="portræt af et teammedlem">
            <a:extLst>
              <a:ext uri="{FF2B5EF4-FFF2-40B4-BE49-F238E27FC236}">
                <a16:creationId xmlns:a16="http://schemas.microsoft.com/office/drawing/2014/main" id="{7CB6F6ED-B334-1559-76A9-DBA3CF59378C}"/>
              </a:ext>
            </a:extLst>
          </p:cNvPr>
          <p:cNvSpPr/>
          <p:nvPr/>
        </p:nvSpPr>
        <p:spPr>
          <a:xfrm>
            <a:off x="5167608" y="4096263"/>
            <a:ext cx="1828800" cy="548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da-DK" sz="1100" b="1">
                <a:solidFill>
                  <a:schemeClr val="accent5">
                    <a:lumMod val="50000"/>
                  </a:schemeClr>
                </a:solidFill>
              </a:rPr>
              <a:t>Zuzanna </a:t>
            </a:r>
            <a:r>
              <a:rPr lang="da-DK" sz="1100" b="1" err="1">
                <a:solidFill>
                  <a:schemeClr val="accent5">
                    <a:lumMod val="50000"/>
                  </a:schemeClr>
                </a:solidFill>
              </a:rPr>
              <a:t>Krystuna</a:t>
            </a:r>
            <a:r>
              <a:rPr lang="da-DK" sz="1100" b="1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da-DK" sz="1100" b="1" err="1">
                <a:solidFill>
                  <a:schemeClr val="accent5">
                    <a:lumMod val="50000"/>
                  </a:schemeClr>
                </a:solidFill>
              </a:rPr>
              <a:t>Piasecka</a:t>
            </a:r>
            <a:endParaRPr lang="da-DK" sz="1100" b="1">
              <a:solidFill>
                <a:schemeClr val="accent5">
                  <a:lumMod val="50000"/>
                </a:schemeClr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da-DK" sz="1100" b="1">
                <a:solidFill>
                  <a:schemeClr val="accent5">
                    <a:lumMod val="50000"/>
                  </a:schemeClr>
                </a:solidFill>
              </a:rPr>
              <a:t>Tel.: 28108422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sz="1000">
                <a:solidFill>
                  <a:schemeClr val="tx1"/>
                </a:solidFill>
              </a:rPr>
              <a:t>Daglig Sikkerhedsleder</a:t>
            </a:r>
          </a:p>
        </p:txBody>
      </p:sp>
      <p:cxnSp>
        <p:nvCxnSpPr>
          <p:cNvPr id="30" name="Lige forbindelse 29">
            <a:extLst>
              <a:ext uri="{FF2B5EF4-FFF2-40B4-BE49-F238E27FC236}">
                <a16:creationId xmlns:a16="http://schemas.microsoft.com/office/drawing/2014/main" id="{4271299A-9536-C25E-E614-432CDDE396C7}"/>
              </a:ext>
            </a:extLst>
          </p:cNvPr>
          <p:cNvCxnSpPr/>
          <p:nvPr/>
        </p:nvCxnSpPr>
        <p:spPr>
          <a:xfrm>
            <a:off x="6077640" y="2141104"/>
            <a:ext cx="2950758" cy="91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Pladsholder til tekst 15">
            <a:extLst>
              <a:ext uri="{FF2B5EF4-FFF2-40B4-BE49-F238E27FC236}">
                <a16:creationId xmlns:a16="http://schemas.microsoft.com/office/drawing/2014/main" id="{4A4AAC71-7D03-7DA3-E3BA-2665A50CBDEC}"/>
              </a:ext>
            </a:extLst>
          </p:cNvPr>
          <p:cNvSpPr txBox="1">
            <a:spLocks/>
          </p:cNvSpPr>
          <p:nvPr/>
        </p:nvSpPr>
        <p:spPr>
          <a:xfrm>
            <a:off x="1099906" y="1408203"/>
            <a:ext cx="3581400" cy="847699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600" dirty="0"/>
              <a:t>AMO/AMU </a:t>
            </a:r>
          </a:p>
          <a:p>
            <a:r>
              <a:rPr lang="da-DK" sz="1600" dirty="0"/>
              <a:t>Arbejdsmarkeds-miljø-organisation:</a:t>
            </a:r>
          </a:p>
          <a:p>
            <a:r>
              <a:rPr lang="da-DK" sz="1600" b="1" dirty="0">
                <a:solidFill>
                  <a:srgbClr val="FF0000"/>
                </a:solidFill>
              </a:rPr>
              <a:t>RING til telefonnummer: 74 61 37 36</a:t>
            </a:r>
          </a:p>
        </p:txBody>
      </p:sp>
      <p:pic>
        <p:nvPicPr>
          <p:cNvPr id="39" name="Billede 38" descr="Et billede, der indeholder Ansigt, person, briller, smil&#10;&#10;Automatisk genereret beskrivelse">
            <a:extLst>
              <a:ext uri="{FF2B5EF4-FFF2-40B4-BE49-F238E27FC236}">
                <a16:creationId xmlns:a16="http://schemas.microsoft.com/office/drawing/2014/main" id="{22FBC977-9C4F-D59D-846F-B1E0D79B23F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890148" y="3486818"/>
            <a:ext cx="1532442" cy="19155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2" name="Rektangel: Afrundede hjørner 143" descr="portræt af et teammedlem">
            <a:extLst>
              <a:ext uri="{FF2B5EF4-FFF2-40B4-BE49-F238E27FC236}">
                <a16:creationId xmlns:a16="http://schemas.microsoft.com/office/drawing/2014/main" id="{6F4B8358-A96B-04B6-A611-E0D16A78A9BE}"/>
              </a:ext>
            </a:extLst>
          </p:cNvPr>
          <p:cNvSpPr/>
          <p:nvPr/>
        </p:nvSpPr>
        <p:spPr>
          <a:xfrm>
            <a:off x="1741969" y="5074011"/>
            <a:ext cx="1828800" cy="548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da-DK" sz="1100" b="1">
                <a:solidFill>
                  <a:schemeClr val="accent5">
                    <a:lumMod val="50000"/>
                  </a:schemeClr>
                </a:solidFill>
              </a:rPr>
              <a:t>Stephanie Mussmann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da-DK" sz="1100" b="1">
                <a:solidFill>
                  <a:schemeClr val="accent5">
                    <a:lumMod val="50000"/>
                  </a:schemeClr>
                </a:solidFill>
              </a:rPr>
              <a:t>Tel.: 24988242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sz="1000">
                <a:solidFill>
                  <a:schemeClr val="tx1"/>
                </a:solidFill>
              </a:rPr>
              <a:t>Arbejdsmiljørepræsentant</a:t>
            </a:r>
          </a:p>
        </p:txBody>
      </p:sp>
      <p:sp>
        <p:nvSpPr>
          <p:cNvPr id="43" name="Rektangel: Afrundede hjørner 143" descr="portræt af et teammedlem">
            <a:extLst>
              <a:ext uri="{FF2B5EF4-FFF2-40B4-BE49-F238E27FC236}">
                <a16:creationId xmlns:a16="http://schemas.microsoft.com/office/drawing/2014/main" id="{9B1239CF-9ABD-376B-262E-22960296CC01}"/>
              </a:ext>
            </a:extLst>
          </p:cNvPr>
          <p:cNvSpPr/>
          <p:nvPr/>
        </p:nvSpPr>
        <p:spPr>
          <a:xfrm>
            <a:off x="8741427" y="5074011"/>
            <a:ext cx="2121882" cy="548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da-DK" sz="1100" b="1">
                <a:solidFill>
                  <a:schemeClr val="accent5">
                    <a:lumMod val="50000"/>
                  </a:schemeClr>
                </a:solidFill>
              </a:rPr>
              <a:t>Daniela Spangsberg Hedegaard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da-DK" sz="1100" b="1">
                <a:solidFill>
                  <a:schemeClr val="accent5">
                    <a:lumMod val="50000"/>
                  </a:schemeClr>
                </a:solidFill>
              </a:rPr>
              <a:t>Tel.: 24988242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sz="1000">
                <a:solidFill>
                  <a:schemeClr val="tx1"/>
                </a:solidFill>
              </a:rPr>
              <a:t>Arbejdsmiljørepræsentant</a:t>
            </a:r>
          </a:p>
        </p:txBody>
      </p:sp>
      <p:sp>
        <p:nvSpPr>
          <p:cNvPr id="47" name="Pladsholder til sidefod 46">
            <a:extLst>
              <a:ext uri="{FF2B5EF4-FFF2-40B4-BE49-F238E27FC236}">
                <a16:creationId xmlns:a16="http://schemas.microsoft.com/office/drawing/2014/main" id="{17DAB62E-05F5-3C7C-CF04-DE94AC0A8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637" y="6225755"/>
            <a:ext cx="4114800" cy="365125"/>
          </a:xfrm>
        </p:spPr>
        <p:txBody>
          <a:bodyPr/>
          <a:lstStyle/>
          <a:p>
            <a:r>
              <a:rPr lang="da-DK" dirty="0"/>
              <a:t> Senest redigeret: 17-02-2025</a:t>
            </a:r>
          </a:p>
          <a:p>
            <a:endParaRPr lang="da-DK" dirty="0"/>
          </a:p>
        </p:txBody>
      </p:sp>
      <p:pic>
        <p:nvPicPr>
          <p:cNvPr id="33" name="Billede 32" descr="Et billede, der indeholder Ansigt, person, smil, Pande&#10;&#10;Automatisk genereret beskrivelse">
            <a:extLst>
              <a:ext uri="{FF2B5EF4-FFF2-40B4-BE49-F238E27FC236}">
                <a16:creationId xmlns:a16="http://schemas.microsoft.com/office/drawing/2014/main" id="{EC16AAE5-FCA6-6939-BC5F-4ABCC258544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2" t="16426" r="2055" b="9134"/>
          <a:stretch/>
        </p:blipFill>
        <p:spPr>
          <a:xfrm>
            <a:off x="9136655" y="858456"/>
            <a:ext cx="929926" cy="153739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" name="Rektangel: Afrundede hjørner 143" descr="portræt af et teammedlem">
            <a:extLst>
              <a:ext uri="{FF2B5EF4-FFF2-40B4-BE49-F238E27FC236}">
                <a16:creationId xmlns:a16="http://schemas.microsoft.com/office/drawing/2014/main" id="{EC704B59-4077-18BC-8D8D-A582FC9206E0}"/>
              </a:ext>
            </a:extLst>
          </p:cNvPr>
          <p:cNvSpPr/>
          <p:nvPr/>
        </p:nvSpPr>
        <p:spPr>
          <a:xfrm>
            <a:off x="8710170" y="2255902"/>
            <a:ext cx="1828800" cy="548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da-DK" sz="1100" b="1">
                <a:solidFill>
                  <a:schemeClr val="accent5">
                    <a:lumMod val="50000"/>
                  </a:schemeClr>
                </a:solidFill>
              </a:rPr>
              <a:t>Yvonne Gefke Andersen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da-DK" sz="1100" b="1">
                <a:solidFill>
                  <a:schemeClr val="accent5">
                    <a:lumMod val="50000"/>
                  </a:schemeClr>
                </a:solidFill>
              </a:rPr>
              <a:t>Tel.: 20933142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sz="1000">
                <a:solidFill>
                  <a:schemeClr val="tx1"/>
                </a:solidFill>
              </a:rPr>
              <a:t>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812465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F689EE8A1AD2429ADF26F633775F46" ma:contentTypeVersion="18" ma:contentTypeDescription="Opret et nyt dokument." ma:contentTypeScope="" ma:versionID="94b1208cdddab2761fe683d93083697e">
  <xsd:schema xmlns:xsd="http://www.w3.org/2001/XMLSchema" xmlns:xs="http://www.w3.org/2001/XMLSchema" xmlns:p="http://schemas.microsoft.com/office/2006/metadata/properties" xmlns:ns2="84b5b98a-19fb-4944-b6f9-3b57f73ba3ea" xmlns:ns3="32cc3b0e-e359-4d76-bdd8-e3863221de0a" targetNamespace="http://schemas.microsoft.com/office/2006/metadata/properties" ma:root="true" ma:fieldsID="f109b23ba9456189c264134890617d7a" ns2:_="" ns3:_="">
    <xsd:import namespace="84b5b98a-19fb-4944-b6f9-3b57f73ba3ea"/>
    <xsd:import namespace="32cc3b0e-e359-4d76-bdd8-e3863221de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b5b98a-19fb-4944-b6f9-3b57f73ba3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3a9465c8-6fbd-4b4f-b31e-a11065a586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cc3b0e-e359-4d76-bdd8-e3863221de0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a381df0-7c76-4aed-9d28-16894836b6ca}" ma:internalName="TaxCatchAll" ma:showField="CatchAllData" ma:web="32cc3b0e-e359-4d76-bdd8-e3863221de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4b5b98a-19fb-4944-b6f9-3b57f73ba3ea">
      <Terms xmlns="http://schemas.microsoft.com/office/infopath/2007/PartnerControls"/>
    </lcf76f155ced4ddcb4097134ff3c332f>
    <TaxCatchAll xmlns="32cc3b0e-e359-4d76-bdd8-e3863221de0a" xsi:nil="true"/>
  </documentManagement>
</p:properties>
</file>

<file path=customXml/itemProps1.xml><?xml version="1.0" encoding="utf-8"?>
<ds:datastoreItem xmlns:ds="http://schemas.openxmlformats.org/officeDocument/2006/customXml" ds:itemID="{FEE293F7-C6CC-4E28-9A3F-5695E6048A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b5b98a-19fb-4944-b6f9-3b57f73ba3ea"/>
    <ds:schemaRef ds:uri="32cc3b0e-e359-4d76-bdd8-e3863221de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C4D756-336D-4DF6-BB7E-6ED1DDC043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B4C73F-BE48-47DF-B37E-18A490E12FC7}">
  <ds:schemaRefs>
    <ds:schemaRef ds:uri="http://purl.org/dc/terms/"/>
    <ds:schemaRef ds:uri="http://schemas.microsoft.com/office/2006/documentManagement/types"/>
    <ds:schemaRef ds:uri="http://www.w3.org/XML/1998/namespace"/>
    <ds:schemaRef ds:uri="32cc3b0e-e359-4d76-bdd8-e3863221de0a"/>
    <ds:schemaRef ds:uri="http://purl.org/dc/elements/1.1/"/>
    <ds:schemaRef ds:uri="84b5b98a-19fb-4944-b6f9-3b57f73ba3ea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54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Yvonne Gefke Andersen</dc:creator>
  <cp:lastModifiedBy>Yvonne Gefke Andersen</cp:lastModifiedBy>
  <cp:revision>10</cp:revision>
  <cp:lastPrinted>2025-02-05T12:38:38Z</cp:lastPrinted>
  <dcterms:created xsi:type="dcterms:W3CDTF">2025-02-05T11:22:31Z</dcterms:created>
  <dcterms:modified xsi:type="dcterms:W3CDTF">2025-02-17T12:06:35Z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0x0101008CF689EE8A1AD2429ADF26F633775F46</vt:lpwstr>
  </property>
  <property fmtid="{D5CDD505-2E9C-101B-9397-08002B2CF9AE}" pid="3" name="MediaServiceImageTags">
    <vt:lpwstr/>
  </property>
</Properties>
</file>